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098" y="6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3445-1548-4FC0-87F9-46FEC06F8DE7}" type="datetimeFigureOut">
              <a:rPr lang="en-US" smtClean="0"/>
              <a:t>3/3/2013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732F-396D-4525-B384-181755C8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163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3445-1548-4FC0-87F9-46FEC06F8DE7}" type="datetimeFigureOut">
              <a:rPr lang="en-US" smtClean="0"/>
              <a:t>3/3/2013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732F-396D-4525-B384-181755C8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843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3445-1548-4FC0-87F9-46FEC06F8DE7}" type="datetimeFigureOut">
              <a:rPr lang="en-US" smtClean="0"/>
              <a:t>3/3/2013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732F-396D-4525-B384-181755C8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862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3445-1548-4FC0-87F9-46FEC06F8DE7}" type="datetimeFigureOut">
              <a:rPr lang="en-US" smtClean="0"/>
              <a:t>3/3/2013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732F-396D-4525-B384-181755C8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67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3445-1548-4FC0-87F9-46FEC06F8DE7}" type="datetimeFigureOut">
              <a:rPr lang="en-US" smtClean="0"/>
              <a:t>3/3/2013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732F-396D-4525-B384-181755C8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74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3445-1548-4FC0-87F9-46FEC06F8DE7}" type="datetimeFigureOut">
              <a:rPr lang="en-US" smtClean="0"/>
              <a:t>3/3/2013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732F-396D-4525-B384-181755C8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790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3445-1548-4FC0-87F9-46FEC06F8DE7}" type="datetimeFigureOut">
              <a:rPr lang="en-US" smtClean="0"/>
              <a:t>3/3/2013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732F-396D-4525-B384-181755C8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519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3445-1548-4FC0-87F9-46FEC06F8DE7}" type="datetimeFigureOut">
              <a:rPr lang="en-US" smtClean="0"/>
              <a:t>3/3/2013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732F-396D-4525-B384-181755C8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48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3445-1548-4FC0-87F9-46FEC06F8DE7}" type="datetimeFigureOut">
              <a:rPr lang="en-US" smtClean="0"/>
              <a:t>3/3/2013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732F-396D-4525-B384-181755C8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0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3445-1548-4FC0-87F9-46FEC06F8DE7}" type="datetimeFigureOut">
              <a:rPr lang="en-US" smtClean="0"/>
              <a:t>3/3/2013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732F-396D-4525-B384-181755C8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388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3445-1548-4FC0-87F9-46FEC06F8DE7}" type="datetimeFigureOut">
              <a:rPr lang="en-US" smtClean="0"/>
              <a:t>3/3/2013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732F-396D-4525-B384-181755C8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603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43445-1548-4FC0-87F9-46FEC06F8DE7}" type="datetimeFigureOut">
              <a:rPr lang="en-US" smtClean="0"/>
              <a:t>3/3/2013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D732F-396D-4525-B384-181755C8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4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600200" y="-762000"/>
            <a:ext cx="12788053" cy="8991601"/>
            <a:chOff x="-609600" y="228600"/>
            <a:chExt cx="9753600" cy="6858001"/>
          </a:xfrm>
        </p:grpSpPr>
        <p:pic>
          <p:nvPicPr>
            <p:cNvPr id="1026" name="Picture 2" descr="C:\Users\Matt\Documents\GitHub\Touhou\wallpaper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81"/>
            <a:stretch/>
          </p:blipFill>
          <p:spPr bwMode="auto">
            <a:xfrm>
              <a:off x="-609600" y="377190"/>
              <a:ext cx="9753600" cy="6709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-609600" y="228600"/>
              <a:ext cx="9753600" cy="6400800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50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-609600" y="4343400"/>
              <a:ext cx="9753600" cy="2133600"/>
            </a:xfrm>
            <a:prstGeom prst="rect">
              <a:avLst/>
            </a:prstGeom>
            <a:gradFill flip="none" rotWithShape="1">
              <a:gsLst>
                <a:gs pos="50000">
                  <a:srgbClr val="4A4A4A">
                    <a:alpha val="0"/>
                  </a:srgbClr>
                </a:gs>
                <a:gs pos="0">
                  <a:schemeClr val="tx1">
                    <a:tint val="66000"/>
                    <a:satMod val="160000"/>
                    <a:alpha val="0"/>
                  </a:schemeClr>
                </a:gs>
                <a:gs pos="69000">
                  <a:schemeClr val="tx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-457200" y="4751070"/>
              <a:ext cx="7696200" cy="21336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tint val="66000"/>
                    <a:satMod val="160000"/>
                    <a:alpha val="0"/>
                  </a:schemeClr>
                </a:gs>
                <a:gs pos="69000">
                  <a:schemeClr val="tx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861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"/>
          <a:stretch/>
        </p:blipFill>
        <p:spPr>
          <a:xfrm>
            <a:off x="-1219200" y="-533400"/>
            <a:ext cx="12062460" cy="829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tt\Documents\GitHub\Touhou\3943_utsuho_reiuji_touhou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20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7600" y="-2987528"/>
            <a:ext cx="16716375" cy="987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99" y="1466697"/>
            <a:ext cx="7162800" cy="722010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3657600" y="4219574"/>
            <a:ext cx="16687800" cy="2667000"/>
          </a:xfrm>
          <a:prstGeom prst="rect">
            <a:avLst/>
          </a:prstGeom>
          <a:gradFill flip="none" rotWithShape="1">
            <a:gsLst>
              <a:gs pos="70000">
                <a:schemeClr val="tx1"/>
              </a:gs>
              <a:gs pos="0">
                <a:schemeClr val="tx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9273" y="-2133600"/>
            <a:ext cx="9786654" cy="62170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kern="100" cap="small" spc="3000" dirty="0" smtClean="0">
                <a:ln w="900" cmpd="sng">
                  <a:solidFill>
                    <a:schemeClr val="bg1">
                      <a:alpha val="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aramond" pitchFamily="18" charset="0"/>
              </a:rPr>
              <a:t>The</a:t>
            </a:r>
          </a:p>
          <a:p>
            <a:pPr algn="ctr"/>
            <a:r>
              <a:rPr lang="en-US" sz="16600" kern="100" cap="small" spc="3000" dirty="0" smtClean="0">
                <a:ln w="900" cmpd="sng">
                  <a:solidFill>
                    <a:schemeClr val="bg1">
                      <a:alpha val="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aramond" pitchFamily="18" charset="0"/>
              </a:rPr>
              <a:t>Touhou</a:t>
            </a:r>
          </a:p>
          <a:p>
            <a:pPr algn="ctr"/>
            <a:r>
              <a:rPr lang="en-US" sz="16600" kern="100" cap="small" spc="3000" dirty="0" smtClean="0">
                <a:ln w="900" cmpd="sng">
                  <a:solidFill>
                    <a:schemeClr val="bg1">
                      <a:alpha val="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aramond" pitchFamily="18" charset="0"/>
              </a:rPr>
              <a:t>Project</a:t>
            </a:r>
            <a:endParaRPr lang="en-US" sz="16600" kern="100" cap="small" spc="3000" dirty="0">
              <a:ln w="900" cmpd="sng">
                <a:solidFill>
                  <a:schemeClr val="bg1">
                    <a:alpha val="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aramond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12338" y="4419600"/>
            <a:ext cx="542052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spc="2000" dirty="0" smtClean="0">
                <a:ln w="900" cmpd="sng">
                  <a:solidFill>
                    <a:schemeClr val="accent6">
                      <a:alpha val="55000"/>
                    </a:schemeClr>
                  </a:solidFill>
                  <a:prstDash val="solid"/>
                </a:ln>
                <a:gradFill flip="none" rotWithShape="1">
                  <a:gsLst>
                    <a:gs pos="45000">
                      <a:srgbClr val="DCDDDF">
                        <a:lumMod val="75000"/>
                      </a:srgbClr>
                    </a:gs>
                    <a:gs pos="0">
                      <a:schemeClr val="accent1">
                        <a:satMod val="200000"/>
                        <a:tint val="3000"/>
                        <a:shade val="30000"/>
                        <a:satMod val="115000"/>
                      </a:schemeClr>
                    </a:gs>
                    <a:gs pos="40000">
                      <a:schemeClr val="accent1">
                        <a:satMod val="200000"/>
                        <a:tint val="3000"/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atMod val="200000"/>
                        <a:tint val="3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Caslon Pro" pitchFamily="18" charset="0"/>
              </a:rPr>
              <a:t>Team Oracle</a:t>
            </a:r>
            <a:endParaRPr lang="en-US" sz="3600" spc="2000" dirty="0">
              <a:ln w="900" cmpd="sng">
                <a:solidFill>
                  <a:schemeClr val="accent6">
                    <a:alpha val="55000"/>
                  </a:schemeClr>
                </a:solidFill>
                <a:prstDash val="solid"/>
              </a:ln>
              <a:gradFill flip="none" rotWithShape="1">
                <a:gsLst>
                  <a:gs pos="45000">
                    <a:srgbClr val="DCDDDF">
                      <a:lumMod val="75000"/>
                    </a:srgbClr>
                  </a:gs>
                  <a:gs pos="0">
                    <a:schemeClr val="accent1">
                      <a:satMod val="200000"/>
                      <a:tint val="3000"/>
                      <a:shade val="30000"/>
                      <a:satMod val="115000"/>
                    </a:schemeClr>
                  </a:gs>
                  <a:gs pos="40000">
                    <a:schemeClr val="accent1">
                      <a:satMod val="200000"/>
                      <a:tint val="3000"/>
                      <a:shade val="67500"/>
                      <a:satMod val="115000"/>
                    </a:schemeClr>
                  </a:gs>
                  <a:gs pos="100000">
                    <a:schemeClr val="accent1">
                      <a:satMod val="200000"/>
                      <a:tint val="3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Caslon Pro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43600" y="1524000"/>
            <a:ext cx="6400768" cy="413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1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582930"/>
            <a:ext cx="9144000" cy="5692140"/>
            <a:chOff x="0" y="582930"/>
            <a:chExt cx="9144000" cy="5692140"/>
          </a:xfrm>
        </p:grpSpPr>
        <p:grpSp>
          <p:nvGrpSpPr>
            <p:cNvPr id="7" name="Group 6"/>
            <p:cNvGrpSpPr/>
            <p:nvPr/>
          </p:nvGrpSpPr>
          <p:grpSpPr>
            <a:xfrm>
              <a:off x="0" y="582930"/>
              <a:ext cx="9144000" cy="5692140"/>
              <a:chOff x="0" y="582930"/>
              <a:chExt cx="9144000" cy="569214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82930"/>
                <a:ext cx="9144000" cy="5692140"/>
              </a:xfrm>
              <a:prstGeom prst="rect">
                <a:avLst/>
              </a:prstGeom>
              <a:ln w="508000">
                <a:noFill/>
              </a:ln>
            </p:spPr>
          </p:pic>
          <p:sp>
            <p:nvSpPr>
              <p:cNvPr id="6" name="Rectangle 5"/>
              <p:cNvSpPr/>
              <p:nvPr/>
            </p:nvSpPr>
            <p:spPr>
              <a:xfrm>
                <a:off x="0" y="609600"/>
                <a:ext cx="9144000" cy="5562600"/>
              </a:xfrm>
              <a:prstGeom prst="rect">
                <a:avLst/>
              </a:prstGeom>
              <a:noFill/>
              <a:ln w="190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0" y="609600"/>
              <a:ext cx="9144000" cy="106680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100000">
                  <a:schemeClr val="tx1">
                    <a:tint val="23500"/>
                    <a:satMod val="160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 flipV="1">
              <a:off x="0" y="5105400"/>
              <a:ext cx="9144000" cy="106680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100000">
                  <a:schemeClr val="tx1">
                    <a:tint val="23500"/>
                    <a:satMod val="160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-6172200" y="1371600"/>
            <a:ext cx="5486400" cy="3429000"/>
            <a:chOff x="-6172200" y="1371600"/>
            <a:chExt cx="5486400" cy="3429000"/>
          </a:xfrm>
        </p:grpSpPr>
        <p:sp>
          <p:nvSpPr>
            <p:cNvPr id="12" name="Rectangle 11"/>
            <p:cNvSpPr/>
            <p:nvPr/>
          </p:nvSpPr>
          <p:spPr>
            <a:xfrm>
              <a:off x="-6172200" y="1371600"/>
              <a:ext cx="5486400" cy="3429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147822" y="1409700"/>
              <a:ext cx="5437644" cy="335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26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57200" y="1676400"/>
            <a:ext cx="2895600" cy="2903041"/>
            <a:chOff x="1905000" y="1371600"/>
            <a:chExt cx="2895600" cy="2903041"/>
          </a:xfrm>
        </p:grpSpPr>
        <p:pic>
          <p:nvPicPr>
            <p:cNvPr id="1026" name="Picture 2" descr="http://upload.wikimedia.org/wikipedia/commons/f/fa/Simple_Comic_zip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0" y="1752600"/>
              <a:ext cx="2133600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1905000" y="1371600"/>
              <a:ext cx="2895600" cy="2895600"/>
            </a:xfrm>
            <a:prstGeom prst="rect">
              <a:avLst/>
            </a:prstGeom>
            <a:ln w="12700">
              <a:solidFill>
                <a:schemeClr val="bg1"/>
              </a:solidFill>
            </a:ln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pic>
          <p:nvPicPr>
            <p:cNvPr id="1028" name="Picture 4" descr="http://upload.wikimedia.org/wikipedia/commons/f/fa/Simple_Comic_zip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2209800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1905000" y="1371600"/>
              <a:ext cx="2895600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600" b="0" cap="all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Cambria" pitchFamily="18" charset="0"/>
                </a:rPr>
                <a:t>Download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3505200"/>
              <a:ext cx="2895600" cy="76944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400" b="0" cap="all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Cambria" pitchFamily="18" charset="0"/>
                </a:rPr>
                <a:t>Source</a:t>
              </a:r>
            </a:p>
          </p:txBody>
        </p:sp>
      </p:grp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600199"/>
            <a:ext cx="2286000" cy="2465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829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7</Words>
  <Application>Microsoft Office PowerPoint</Application>
  <PresentationFormat>On-screen Show (4:3)</PresentationFormat>
  <Paragraphs>6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</dc:creator>
  <cp:lastModifiedBy>Matt</cp:lastModifiedBy>
  <cp:revision>10</cp:revision>
  <dcterms:created xsi:type="dcterms:W3CDTF">2013-03-03T17:19:06Z</dcterms:created>
  <dcterms:modified xsi:type="dcterms:W3CDTF">2013-03-03T23:44:33Z</dcterms:modified>
</cp:coreProperties>
</file>